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3" r:id="rId9"/>
    <p:sldId id="262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59"/>
    <p:restoredTop sz="94737"/>
  </p:normalViewPr>
  <p:slideViewPr>
    <p:cSldViewPr>
      <p:cViewPr varScale="1">
        <p:scale>
          <a:sx n="69" d="100"/>
          <a:sy n="69" d="100"/>
        </p:scale>
        <p:origin x="-169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D62207D-AC67-0D4C-820C-C11671CE86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D148050-9163-1A41-A87D-2010675DE23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EBD250-47DE-B34E-859E-3E3FDB8EAD54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B3E8B0B0-2ED4-D340-9792-7B5D15F4ED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632DBD22-B0D5-CF4B-B1D0-3E30281D0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6BF456-F761-5747-9843-FA0FE6F05D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2897F0-5C0A-0A45-80E9-19047B903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F312517-71A6-B74D-8CB2-EEDE977A03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xmlns="" id="{CFCEAADA-BFA4-2E40-9196-463AD4509E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xmlns="" id="{C6DE1BBF-F3C4-684C-A6EF-BAD95CD9CA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xmlns="" id="{5C12E41F-F54B-6A4C-9805-09CB165B98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668B58-0474-2C4C-A8CE-6994F9303104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xmlns="" id="{EE4F5195-045C-5F42-8214-834EFA1CBE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xmlns="" id="{259E520F-11F9-6447-B0AF-4FE5554496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xmlns="" id="{515351ED-CDD9-1B4C-87F7-500742E324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99C8F0-CD4E-174A-BCE6-BF01DB6003AA}" type="slidenum">
              <a:rPr lang="en-GB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xmlns="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xmlns="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xmlns="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xmlns="" id="{D7381434-1DE7-8C4A-B316-FFE14A52F1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xmlns="" id="{E8B0D7F7-D0DF-FE42-B280-D2588E46A6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xmlns="" id="{C67AC146-9853-CA4C-890D-11073B3FA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2401FD-2BBF-3D46-AE8D-750459F44133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xmlns="" id="{86531E9C-46F4-8C4E-A7FC-291AA037B0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xmlns="" id="{740145A7-4365-5A49-9BAE-F2745BF5C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xmlns="" id="{D359066E-F90D-4D45-BC8B-9DE742A68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189ACEF-D525-B34F-A5D5-4792F52C517D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xmlns="" id="{28966AC9-7121-8B4A-BE30-70FB94AC19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xmlns="" id="{6E61ABD5-4C8E-DF40-BEF8-CDF2A7C183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xmlns="" id="{2B19CF7B-822E-EC4B-B452-CD4A609F54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972751-4F03-3C4C-B1AE-2B8DA499ABCF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xmlns="" id="{4851CBD2-9DB1-AE46-9EB1-6C691CD75A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xmlns="" id="{C3F2C76B-87C2-AC45-B2B8-2BA8E9F10F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xmlns="" id="{94A8BEA3-77E4-2541-B48B-2641BD742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ECD1AE-150A-AF4F-B3D3-B035E7DBDEB3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xmlns="" id="{051CBBF6-0633-0F44-80E5-E2331A552C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xmlns="" id="{8718E7A5-14A0-2C4C-85C2-B1BEA58B2C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xmlns="" id="{1EBF8AE9-9804-E24E-8213-2439CA1945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2289FE-6301-F440-91B8-2B8574D95071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xmlns="" id="{62724CF6-A654-A444-A381-EF6B0591FF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xmlns="" id="{43DC71FC-EB3D-6341-B54A-8BF4BDD4E4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xmlns="" id="{941D16FF-3D13-EA45-8A19-72673A234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DBB113-F92E-874C-8FF3-A3A6374DDE97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xmlns="" id="{F51B4592-035D-2F4C-ADF6-88B61553BC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xmlns="" id="{7D766F1E-1419-9B40-925C-F2BF819D2E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xmlns="" id="{1D867494-729F-FE41-9AEF-ED3C4F57B2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A63835A-3DED-FE43-AAA0-41A979C465E6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xmlns="" id="{78FA8501-2694-7A4E-899D-2293048FBD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xmlns="" id="{8B261F3C-D06A-5245-9E9D-DDF8BCE966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xmlns="" id="{F2170960-A026-E341-8169-BB2BD24C2B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5A806A-52B4-4B41-825E-A2E477B2FCF5}" type="slidenum">
              <a:rPr lang="en-GB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FB8565-E874-E041-941F-2317F158A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AABC-3761-294C-A8F5-9BA3FE42C1F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C3DAD70-249C-B94E-9D08-882F23506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DFC058-AA95-E24A-A6E0-8ADA25412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DF4DF-0F78-774F-956D-18A7189CA2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19356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9652BE-8A21-6844-8241-9C3AB18B3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6A3E1-B477-DB43-9FB2-F3FB475A7D2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CEB83-A6DF-794B-AA22-5BD558DC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EB1120-69F5-164E-94CE-9B99399B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43DB7-357C-B34A-9C2C-0F43E04095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19914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14305D4-7E16-CF49-8A54-C8337BDA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2D583-E45D-AE47-8D5A-B8542467913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02DBFE-F343-D14E-9CAA-F899E238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A99483-783C-194B-8649-9F904463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DFA36-ACE4-4347-B78B-272C15B191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92198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D402E2-48B7-754A-A5CB-25BA3C7F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E3488-2F97-AB41-92E4-1BFC53F26EF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A428A5-17C8-5C42-8BA6-89C3F863C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163A2D-DE63-074E-B649-36933D77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8A35E-150F-8343-A1FC-18DE4B4649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15155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91470A-B555-194C-BAB7-5182E4FE1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3015B-F9A4-3640-99DD-CE2900E99CA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C03FF9-4D94-4144-839C-4ED3F68D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A010E6-9714-F24D-9A4B-226FFA241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2D4BD-2EA3-7247-86D3-F7EDA9E422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9480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1326126-5053-4B4A-AFA8-CEE298D5D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458D5-26B9-B342-BE30-C60190847C0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5A851DB-09FA-F647-B387-63D6CE320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AE6536F-C053-A541-8F8B-4960E9A1A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262F1-5BAF-B344-9E27-DAA369F7A0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87086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DBFB1D1A-EC8B-894F-AE43-851A08CD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A3B10-0A2C-E34D-A29D-7C42837E72C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A644B312-13F4-BC49-9B0A-C62CD3826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8A22EC30-1D73-1B4B-AE77-7F244892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BD6E1-C460-F44D-8276-D63A13C2F5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19433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04D76F74-D622-9943-ADD4-CEC34B67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9712B-C886-3F40-93CE-5784CBD55C8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4072B6E-AC17-444A-8A15-B2D62E41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269A82EB-6F92-454C-9C55-A55286235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D7EC3-BFC9-FC4D-B12D-F5F7526E666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38429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06C1DA5B-2846-884F-8AD6-F9A88851F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5C457-EEE3-2848-9D1F-70C405A929B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AB02AAAD-DDE6-5B49-9931-324AEB232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798FB58F-B0DE-BE48-87B5-AA76486D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11998-5558-0A41-8F72-E59104BDF4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9755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1F74E104-4B7A-8F40-B6E4-86E7D29F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FFE7E-A48C-FE4B-8143-5D7EA2B93D8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706D822-A070-9641-90C4-2726F162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02A3082-C1CF-B54B-8912-6F99A3338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E0578-94EE-7D48-B815-DADD50BC83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76062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07F31AE-838F-FD44-B631-8931A5DB3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6AABA-4013-1E49-9C58-0EE4FE55FA5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2BD0640-84E2-904C-B336-3C78D59A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C9D81A8D-185E-604E-8A3D-6688D7DE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337B9-0D21-404B-8B2E-91EF0CF0AC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6067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2283581B-EB82-D840-88F2-B4B8A58F41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A416600F-3503-1F42-99EF-31813B167B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7F281B-E14F-514B-976F-1A33740E1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F269E3-5B92-384D-B17C-9FCD43FF388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1602D9-73A9-D541-9ADE-995DA3D280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BF9CED-CC7F-034C-A465-0CDA77ECF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7CAB9BC-E1ED-BF4B-9143-FED7A00956B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BDF3EED8-1ADB-D746-8458-350BE2C1AA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dirty="0">
                <a:latin typeface="Comic Sans MS" panose="030F0902030302020204" pitchFamily="66" charset="0"/>
              </a:rPr>
              <a:t>What have you..?</a:t>
            </a:r>
          </a:p>
        </p:txBody>
      </p:sp>
      <p:pic>
        <p:nvPicPr>
          <p:cNvPr id="4" name="Picture 3" descr="C:\Users\Rich\Documents\eslkidsworld.com\clip art\Outdoor Recreation (Part 1)\Beach &amp; Water (C - G)\Diving In 12.wmf">
            <a:extLst>
              <a:ext uri="{FF2B5EF4-FFF2-40B4-BE49-F238E27FC236}">
                <a16:creationId xmlns:a16="http://schemas.microsoft.com/office/drawing/2014/main" xmlns="" id="{20821A21-F9CC-EE49-9EC7-6DBEB5AF4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557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Rich\Documents\eslkidsworld.com\clip art\Business &amp; Office (Part 1)\Cartoons (Ca - Co)\Climb to the Top 2.wmf">
            <a:extLst>
              <a:ext uri="{FF2B5EF4-FFF2-40B4-BE49-F238E27FC236}">
                <a16:creationId xmlns:a16="http://schemas.microsoft.com/office/drawing/2014/main" xmlns="" id="{ED3D858E-BFE5-3147-A2E4-ABBF94327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3688" y="357188"/>
            <a:ext cx="208915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FFBAEB-B57F-954E-982F-28F09196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4" name="Picture 6" descr="logo-2.png">
            <a:extLst>
              <a:ext uri="{FF2B5EF4-FFF2-40B4-BE49-F238E27FC236}">
                <a16:creationId xmlns:a16="http://schemas.microsoft.com/office/drawing/2014/main" xmlns="" id="{34243D1A-6F95-1C41-9644-EE64BEA419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:a16="http://schemas.microsoft.com/office/drawing/2014/main" xmlns="" id="{695484E3-5989-7F49-958D-D31D4F1AD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:a16="http://schemas.microsoft.com/office/drawing/2014/main" xmlns="" id="{085FBE58-DAE5-5848-8618-318EF39AC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875" y="3786188"/>
            <a:ext cx="2700338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CCDF7608-0E3D-134B-A547-849194CF3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have you drunk?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2A9575-91E6-A544-AA20-BEAD21781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have drunk tea.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932CDF-2AE2-1345-867A-A8A4B0494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9" name="Picture 6" descr="logo-2.png">
            <a:extLst>
              <a:ext uri="{FF2B5EF4-FFF2-40B4-BE49-F238E27FC236}">
                <a16:creationId xmlns:a16="http://schemas.microsoft.com/office/drawing/2014/main" xmlns="" id="{B8CCF53D-0B83-C74C-B3C1-F35DF495FA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C:\Users\Rich\Documents\eslkidsworld.com\clip art\Food &amp; Drink\Drinks - Non-Alcoholic (A - D)\Coffee 99.wmf">
            <a:extLst>
              <a:ext uri="{FF2B5EF4-FFF2-40B4-BE49-F238E27FC236}">
                <a16:creationId xmlns:a16="http://schemas.microsoft.com/office/drawing/2014/main" xmlns="" id="{C1B87FF1-DA86-B043-93FE-B1C60F9E1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285875"/>
            <a:ext cx="3786188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xmlns="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:a16="http://schemas.microsoft.com/office/drawing/2014/main" xmlns="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:a16="http://schemas.microsoft.com/office/drawing/2014/main" xmlns="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D8AFC72F-50BC-7044-A0AF-F9C09DB78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climbed?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C2CC6BD-7FE1-7440-AEFB-A1200B248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climbed a tree.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928C2A3-2AAC-234F-A77E-05CB7754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:a16="http://schemas.microsoft.com/office/drawing/2014/main" xmlns="" id="{2BDD904F-DE76-C14B-B3C3-D8AB483457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:a16="http://schemas.microsoft.com/office/drawing/2014/main" xmlns="" id="{3417A477-14EC-8148-9BBF-E1AC379E3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428750"/>
            <a:ext cx="3000375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4ADB1756-E716-DA44-BF86-D42030C17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read?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31ED0F0-5791-2D4A-9CA5-80CC28F1A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read a book.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5BA022-BEA7-9944-B2E1-78C2812D7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101" name="Picture 6" descr="logo-2.png">
            <a:extLst>
              <a:ext uri="{FF2B5EF4-FFF2-40B4-BE49-F238E27FC236}">
                <a16:creationId xmlns:a16="http://schemas.microsoft.com/office/drawing/2014/main" xmlns="" id="{635B93C5-7BD6-2046-AA65-C1B7DEBF80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:a16="http://schemas.microsoft.com/office/drawing/2014/main" xmlns="" id="{F0E0E355-B7FB-9249-853A-1F98C9534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428750"/>
            <a:ext cx="462915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58D420FA-937A-BB4B-B1E1-F1EFAAE08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painted?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DCF4C49-4469-794A-97A3-E4F2376A0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painted a picture.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8F1427-0F90-934C-9BD9-630011FD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5" name="Picture 6" descr="logo-2.png">
            <a:extLst>
              <a:ext uri="{FF2B5EF4-FFF2-40B4-BE49-F238E27FC236}">
                <a16:creationId xmlns:a16="http://schemas.microsoft.com/office/drawing/2014/main" xmlns="" id="{5412FD2F-92B3-8647-87B4-BE1CCABC10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Drawing.wmf">
            <a:extLst>
              <a:ext uri="{FF2B5EF4-FFF2-40B4-BE49-F238E27FC236}">
                <a16:creationId xmlns:a16="http://schemas.microsoft.com/office/drawing/2014/main" xmlns="" id="{44D0BFEB-B904-C143-AF5F-33678112B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9550" y="1428750"/>
            <a:ext cx="6121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61BED91D-4A56-7A43-978B-6B250AF04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ridden?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F43A27E-CDAE-8A42-9828-85BE05C95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ridden a bike.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9B15C71-BC29-9B49-980F-976E384A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9" name="Picture 6" descr="logo-2.png">
            <a:extLst>
              <a:ext uri="{FF2B5EF4-FFF2-40B4-BE49-F238E27FC236}">
                <a16:creationId xmlns:a16="http://schemas.microsoft.com/office/drawing/2014/main" xmlns="" id="{1B64DCD6-079C-0144-9EC2-F4E338671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on Bike 3.wmf">
            <a:extLst>
              <a:ext uri="{FF2B5EF4-FFF2-40B4-BE49-F238E27FC236}">
                <a16:creationId xmlns:a16="http://schemas.microsoft.com/office/drawing/2014/main" xmlns="" id="{58B5A31D-1008-F744-BF8A-7D5A3EC83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428750"/>
            <a:ext cx="3929062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BFFF383B-4BE0-6C4E-9F02-060927060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written?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87DB54-7DD0-6C46-BA63-575C3B2C2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written a story.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ABF3420-73DC-BD41-A7A8-62765C75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3" name="Picture 6" descr="logo-2.png">
            <a:extLst>
              <a:ext uri="{FF2B5EF4-FFF2-40B4-BE49-F238E27FC236}">
                <a16:creationId xmlns:a16="http://schemas.microsoft.com/office/drawing/2014/main" xmlns="" id="{6FB72264-B57B-D74C-997B-740578DCFA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Occupations\Images (P - Z)\Writer 3.wmf">
            <a:extLst>
              <a:ext uri="{FF2B5EF4-FFF2-40B4-BE49-F238E27FC236}">
                <a16:creationId xmlns:a16="http://schemas.microsoft.com/office/drawing/2014/main" xmlns="" id="{7F13C8BD-F140-B84B-A78E-2DF112360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428750"/>
            <a:ext cx="3668713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4327AE17-DB68-D748-8B33-7E5131088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has he played?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103001-621B-A74B-89DE-DF3B32154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He has played basketball.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0E3CF8-4541-2047-9B99-D7B69896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7" name="Picture 6" descr="logo-2.png">
            <a:extLst>
              <a:ext uri="{FF2B5EF4-FFF2-40B4-BE49-F238E27FC236}">
                <a16:creationId xmlns:a16="http://schemas.microsoft.com/office/drawing/2014/main" xmlns="" id="{57187135-1E13-BC4E-8A78-F094CF79E1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C:\Users\Rich\Documents\eslkidsworld.com\clip art\Sports\Cartoons (Ba - Ba)\Basketball - Santa.wmf">
            <a:extLst>
              <a:ext uri="{FF2B5EF4-FFF2-40B4-BE49-F238E27FC236}">
                <a16:creationId xmlns:a16="http://schemas.microsoft.com/office/drawing/2014/main" xmlns="" id="{617DAE91-BFD6-874A-836D-B219DAE9B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500188"/>
            <a:ext cx="38989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336C1F8F-1930-E944-A56E-F1084D979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Where have you swum?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725D6F-A2FE-C542-B360-90A8D4180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have swum in the sea.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F2CB51-BB90-124E-B24D-6FB96968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21" name="Picture 6" descr="logo-2.png">
            <a:extLst>
              <a:ext uri="{FF2B5EF4-FFF2-40B4-BE49-F238E27FC236}">
                <a16:creationId xmlns:a16="http://schemas.microsoft.com/office/drawing/2014/main" xmlns="" id="{3811F605-2D30-6E43-A01C-C0083E616B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Outdoor Recreation (Part 2)\Beach &amp; Water (Sw - Z)\Swimming with Floats 2.wmf">
            <a:extLst>
              <a:ext uri="{FF2B5EF4-FFF2-40B4-BE49-F238E27FC236}">
                <a16:creationId xmlns:a16="http://schemas.microsoft.com/office/drawing/2014/main" xmlns="" id="{797A1325-90CA-2C49-8486-0B794C7AC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28750"/>
            <a:ext cx="65246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AFA3E3C5-8BA6-2449-98E5-C77370B91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71625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What have you eaten?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BDDCD4A-C993-B341-92B6-372238EE2B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14938"/>
            <a:ext cx="9144000" cy="1071562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  <a:latin typeface="Comic Sans MS" panose="030F0902030302020204" pitchFamily="66" charset="0"/>
              </a:rPr>
              <a:t>I have eaten a hamburger.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660091-30C6-254A-8E0F-9E9504BDB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5" name="Picture 6" descr="logo-2.png">
            <a:extLst>
              <a:ext uri="{FF2B5EF4-FFF2-40B4-BE49-F238E27FC236}">
                <a16:creationId xmlns:a16="http://schemas.microsoft.com/office/drawing/2014/main" xmlns="" id="{D66E3736-5FE2-FF4C-80F9-6BD04782D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Rich\Documents\eslkidsworld.com\clip art\Food &amp; Drink\Fast Food (A - E)\Cheeseburger 06.wmf">
            <a:extLst>
              <a:ext uri="{FF2B5EF4-FFF2-40B4-BE49-F238E27FC236}">
                <a16:creationId xmlns:a16="http://schemas.microsoft.com/office/drawing/2014/main" xmlns="" id="{8E148EFC-DF45-C74A-B1E4-CD0A21171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714500"/>
            <a:ext cx="4672013" cy="301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131</Words>
  <Application>Microsoft Macintosh PowerPoint</Application>
  <PresentationFormat>On-screen Show (4:3)</PresentationFormat>
  <Paragraphs>42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What have you..?</vt:lpstr>
      <vt:lpstr>What has he climbed?</vt:lpstr>
      <vt:lpstr>What has he read?</vt:lpstr>
      <vt:lpstr>What has he painted?</vt:lpstr>
      <vt:lpstr>What has he ridden?</vt:lpstr>
      <vt:lpstr>What has he written?</vt:lpstr>
      <vt:lpstr>What has he played?</vt:lpstr>
      <vt:lpstr>Where have you swum?</vt:lpstr>
      <vt:lpstr>What have you eaten?</vt:lpstr>
      <vt:lpstr>What have you drunk?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have you..?</dc:title>
  <dc:creator>ESL Puzzles</dc:creator>
  <cp:lastModifiedBy>Richard</cp:lastModifiedBy>
  <cp:revision>15</cp:revision>
  <dcterms:created xsi:type="dcterms:W3CDTF">2020-03-09T01:59:01Z</dcterms:created>
  <dcterms:modified xsi:type="dcterms:W3CDTF">2020-03-22T03:08:10Z</dcterms:modified>
</cp:coreProperties>
</file>